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6" r:id="rId7"/>
    <p:sldId id="260" r:id="rId8"/>
    <p:sldId id="265" r:id="rId9"/>
    <p:sldId id="261" r:id="rId10"/>
    <p:sldId id="263" r:id="rId11"/>
    <p:sldId id="26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74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3.png>
</file>

<file path=ppt/media/image4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0227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5514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7735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5510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4015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0232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0106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16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2876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1233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001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430DB3C-3DE0-486E-8FF8-937A63BAC9BC}" type="datetimeFigureOut">
              <a:rPr lang="en-IN" smtClean="0"/>
              <a:t>07-04-2017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92609F9-6066-432F-AF14-861CF7947CA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9290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IN" sz="3600" dirty="0"/>
              <a:t>Temperature Controller and IV Characterizer</a:t>
            </a:r>
            <a:br>
              <a:rPr lang="en-IN" sz="3600" dirty="0"/>
            </a:br>
            <a:r>
              <a:rPr lang="en-IN" sz="3600" dirty="0"/>
              <a:t>Group Number: DD 16</a:t>
            </a:r>
            <a:br>
              <a:rPr lang="en-IN" sz="3600" dirty="0"/>
            </a:br>
            <a:br>
              <a:rPr lang="en-IN" sz="3600" dirty="0"/>
            </a:br>
            <a:r>
              <a:rPr lang="en-IN" sz="2800" dirty="0"/>
              <a:t>Project Guide: Prof. Joseph John</a:t>
            </a:r>
            <a:endParaRPr lang="en-IN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sz="1600" u="sng" dirty="0"/>
              <a:t>Group Members</a:t>
            </a:r>
          </a:p>
          <a:p>
            <a:r>
              <a:rPr lang="en-IN" sz="1100" dirty="0"/>
              <a:t>OV Shashank 14D070021</a:t>
            </a:r>
          </a:p>
          <a:p>
            <a:r>
              <a:rPr lang="en-IN" sz="1100" dirty="0"/>
              <a:t>Yogesh Mahajan 14D070022</a:t>
            </a:r>
          </a:p>
          <a:p>
            <a:r>
              <a:rPr lang="en-IN" sz="1100" dirty="0"/>
              <a:t>Ayush Agrawal 14D070042</a:t>
            </a:r>
          </a:p>
        </p:txBody>
      </p:sp>
    </p:spTree>
    <p:extLst>
      <p:ext uri="{BB962C8B-B14F-4D97-AF65-F5344CB8AC3E}">
        <p14:creationId xmlns:p14="http://schemas.microsoft.com/office/powerpoint/2010/main" val="1550143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1224343"/>
            <a:ext cx="6909801" cy="41458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IN" dirty="0"/>
              <a:t>Testing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/>
          </a:bodyPr>
          <a:lstStyle/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dirty="0"/>
              <a:t>Peltier Temperatures were stabilised in the range of -5 degrees to 80 degrees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dirty="0"/>
              <a:t>Temperatures around room temperatures showed more oscillations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dirty="0"/>
              <a:t>IV Characterisation was completed and the following are the results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6020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Demo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dirty="0"/>
              <a:t>IV Characterisation for Diodes and Zener Diodes will be performed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dirty="0"/>
              <a:t>A few temperatures will be shown to stabilise along with settling time details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dirty="0"/>
              <a:t>Diode IV Characteristics will be plotted at a few set-point temperatures and the variation would be observed</a:t>
            </a:r>
          </a:p>
        </p:txBody>
      </p:sp>
    </p:spTree>
    <p:extLst>
      <p:ext uri="{BB962C8B-B14F-4D97-AF65-F5344CB8AC3E}">
        <p14:creationId xmlns:p14="http://schemas.microsoft.com/office/powerpoint/2010/main" val="2396098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447675" lvl="0" indent="-447675">
              <a:buFont typeface="Wingdings" panose="05000000000000000000" pitchFamily="2" charset="2"/>
              <a:buChar char="Ø"/>
            </a:pPr>
            <a:r>
              <a:rPr lang="en-IN" dirty="0"/>
              <a:t>Performing the small signal analysis of the two-terminal device</a:t>
            </a:r>
          </a:p>
          <a:p>
            <a:pPr marL="447675" lvl="0" indent="-447675">
              <a:buFont typeface="Wingdings" panose="05000000000000000000" pitchFamily="2" charset="2"/>
              <a:buChar char="Ø"/>
            </a:pPr>
            <a:r>
              <a:rPr lang="en-IN" dirty="0"/>
              <a:t>Extend support to multi-terminal devices by applying bias to the other terminals and performing the IV Characteristics across the remaining terminals</a:t>
            </a:r>
          </a:p>
          <a:p>
            <a:pPr marL="447675" lvl="0" indent="-447675">
              <a:buFont typeface="Wingdings" panose="05000000000000000000" pitchFamily="2" charset="2"/>
              <a:buChar char="Ø"/>
            </a:pPr>
            <a:r>
              <a:rPr lang="en-IN" dirty="0"/>
              <a:t>Temperature Control of the Peltier Cooler can be made more precise by using the double control loop</a:t>
            </a:r>
          </a:p>
          <a:p>
            <a:pPr marL="447675" lvl="0" indent="-447675">
              <a:buFont typeface="Wingdings" panose="05000000000000000000" pitchFamily="2" charset="2"/>
              <a:buChar char="Ø"/>
            </a:pPr>
            <a:r>
              <a:rPr lang="en-IN" dirty="0"/>
              <a:t>More dynamic changes can be introduced in the IV Characteristics to make the control more robust, immune to errors and fine grained to get high standard results.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1750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dirty="0"/>
              <a:t>The aim of the project was to build a wide range temperature controller using a Peltier Cooler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dirty="0"/>
              <a:t>The set is to be used to plot the IV Characteristics of two terminal devices at various temperatures. 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dirty="0"/>
              <a:t>Along with the temperature controller, the IV Characteriser was also designed as part of the project.</a:t>
            </a:r>
          </a:p>
        </p:txBody>
      </p:sp>
    </p:spTree>
    <p:extLst>
      <p:ext uri="{BB962C8B-B14F-4D97-AF65-F5344CB8AC3E}">
        <p14:creationId xmlns:p14="http://schemas.microsoft.com/office/powerpoint/2010/main" val="3359441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34988" indent="-534988">
              <a:buFont typeface="Wingdings" panose="05000000000000000000" pitchFamily="2" charset="2"/>
              <a:buChar char="Ø"/>
            </a:pPr>
            <a:r>
              <a:rPr lang="en-US" dirty="0"/>
              <a:t>Not an easy way to quickly characterize a devices’ characteristic at various temperatures</a:t>
            </a:r>
          </a:p>
          <a:p>
            <a:pPr marL="534988" indent="-534988">
              <a:buFont typeface="Wingdings" panose="05000000000000000000" pitchFamily="2" charset="2"/>
              <a:buChar char="Ø"/>
            </a:pPr>
            <a:r>
              <a:rPr lang="en-IN" dirty="0"/>
              <a:t>Reduce the manual effort by designing an automated system</a:t>
            </a:r>
          </a:p>
          <a:p>
            <a:pPr marL="534988" indent="-534988">
              <a:buFont typeface="Wingdings" panose="05000000000000000000" pitchFamily="2" charset="2"/>
              <a:buChar char="Ø"/>
            </a:pPr>
            <a:r>
              <a:rPr lang="en-IN" dirty="0"/>
              <a:t>Learn about the Peltier Cooler</a:t>
            </a:r>
          </a:p>
          <a:p>
            <a:pPr marL="534988" indent="-534988">
              <a:buFont typeface="Wingdings" panose="05000000000000000000" pitchFamily="2" charset="2"/>
              <a:buChar char="Ø"/>
            </a:pPr>
            <a:r>
              <a:rPr lang="en-IN" dirty="0"/>
              <a:t>Learn precise low power system design for the IV Characteriser</a:t>
            </a:r>
          </a:p>
          <a:p>
            <a:pPr marL="534988" indent="-534988">
              <a:buFont typeface="Wingdings" panose="05000000000000000000" pitchFamily="2" charset="2"/>
              <a:buChar char="Ø"/>
            </a:pPr>
            <a:r>
              <a:rPr lang="en-IN" dirty="0"/>
              <a:t>Learn coding for new microprocessors and GUI Design</a:t>
            </a:r>
          </a:p>
        </p:txBody>
      </p:sp>
    </p:spTree>
    <p:extLst>
      <p:ext uri="{BB962C8B-B14F-4D97-AF65-F5344CB8AC3E}">
        <p14:creationId xmlns:p14="http://schemas.microsoft.com/office/powerpoint/2010/main" val="1095383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017" y="961701"/>
            <a:ext cx="6798082" cy="49345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IN" sz="3600">
                <a:solidFill>
                  <a:srgbClr val="FFFFFF"/>
                </a:solidFill>
              </a:rPr>
              <a:t>Sub-Systems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sz="1500">
                <a:solidFill>
                  <a:srgbClr val="FFFFFF"/>
                </a:solidFill>
              </a:rPr>
              <a:t>Peltier Temperature Controller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sz="1500">
                <a:solidFill>
                  <a:srgbClr val="FFFFFF"/>
                </a:solidFill>
              </a:rPr>
              <a:t>IV Characteriser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sz="1500">
                <a:solidFill>
                  <a:srgbClr val="FFFFFF"/>
                </a:solidFill>
              </a:rPr>
              <a:t>Power Supply Circuit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sz="1500">
                <a:solidFill>
                  <a:srgbClr val="FFFFFF"/>
                </a:solidFill>
              </a:rPr>
              <a:t>Microcontroller (TIVA-C Launchpad) and Python GUI</a:t>
            </a:r>
          </a:p>
        </p:txBody>
      </p:sp>
    </p:spTree>
    <p:extLst>
      <p:ext uri="{BB962C8B-B14F-4D97-AF65-F5344CB8AC3E}">
        <p14:creationId xmlns:p14="http://schemas.microsoft.com/office/powerpoint/2010/main" val="3577256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93167"/>
          </a:xfrm>
        </p:spPr>
        <p:txBody>
          <a:bodyPr/>
          <a:lstStyle/>
          <a:p>
            <a:r>
              <a:rPr lang="en-IN" dirty="0"/>
              <a:t>Power Supply Circuit and TIVA Breakout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398640" y="-485367"/>
            <a:ext cx="5455679" cy="87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130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6392" y="1331843"/>
            <a:ext cx="7997609" cy="43387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IN" sz="3600">
                <a:solidFill>
                  <a:srgbClr val="FFFFFF"/>
                </a:solidFill>
              </a:rPr>
              <a:t>DRV595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sz="1500">
                <a:solidFill>
                  <a:srgbClr val="FFFFFF"/>
                </a:solidFill>
              </a:rPr>
              <a:t>H Bridge IC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sz="1500">
                <a:solidFill>
                  <a:srgbClr val="FFFFFF"/>
                </a:solidFill>
              </a:rPr>
              <a:t>High Power handling capability and internal direction switching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sz="1500">
                <a:solidFill>
                  <a:srgbClr val="FFFFFF"/>
                </a:solidFill>
              </a:rPr>
              <a:t>Testing Procedure</a:t>
            </a:r>
          </a:p>
          <a:p>
            <a:pPr marL="447675" indent="-447675">
              <a:buFont typeface="Wingdings" panose="05000000000000000000" pitchFamily="2" charset="2"/>
              <a:buChar char="Ø"/>
            </a:pPr>
            <a:r>
              <a:rPr lang="en-IN" sz="1500">
                <a:solidFill>
                  <a:srgbClr val="FFFFFF"/>
                </a:solidFill>
              </a:rPr>
              <a:t>Problems Faced</a:t>
            </a:r>
          </a:p>
          <a:p>
            <a:pPr marL="740283" lvl="1" indent="-447675">
              <a:buFont typeface="Wingdings" panose="05000000000000000000" pitchFamily="2" charset="2"/>
              <a:buChar char="q"/>
            </a:pPr>
            <a:endParaRPr lang="en-IN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222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IN" dirty="0"/>
              <a:t>Peltier Temperature Controller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320" t="12342" r="8696" b="5999"/>
          <a:stretch/>
        </p:blipFill>
        <p:spPr>
          <a:xfrm rot="5400000">
            <a:off x="7646666" y="2692677"/>
            <a:ext cx="4391738" cy="2626289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1809952"/>
            <a:ext cx="6854749" cy="443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23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Content Placeholder 4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4691821" y="250178"/>
            <a:ext cx="6798082" cy="26371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989" y="1759226"/>
            <a:ext cx="3084844" cy="2103875"/>
          </a:xfrm>
        </p:spPr>
        <p:txBody>
          <a:bodyPr>
            <a:normAutofit/>
          </a:bodyPr>
          <a:lstStyle/>
          <a:p>
            <a:r>
              <a:rPr lang="en-IN" sz="3600" dirty="0" err="1">
                <a:solidFill>
                  <a:srgbClr val="FFFFFF"/>
                </a:solidFill>
              </a:rPr>
              <a:t>Tiva</a:t>
            </a:r>
            <a:r>
              <a:rPr lang="en-IN" sz="3600" dirty="0">
                <a:solidFill>
                  <a:srgbClr val="FFFFFF"/>
                </a:solidFill>
              </a:rPr>
              <a:t> C and GUI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627" y="2887365"/>
            <a:ext cx="7663682" cy="393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517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IV Characteriser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879" t="9077" r="5823" b="14807"/>
          <a:stretch/>
        </p:blipFill>
        <p:spPr>
          <a:xfrm>
            <a:off x="8417668" y="-11733"/>
            <a:ext cx="3774332" cy="1853483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500" y="2023962"/>
            <a:ext cx="8808878" cy="382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7236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66</TotalTime>
  <Words>319</Words>
  <Application>Microsoft Office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Wingdings</vt:lpstr>
      <vt:lpstr>Retrospect</vt:lpstr>
      <vt:lpstr>Temperature Controller and IV Characterizer Group Number: DD 16  Project Guide: Prof. Joseph John</vt:lpstr>
      <vt:lpstr>Abstract</vt:lpstr>
      <vt:lpstr>Motivation</vt:lpstr>
      <vt:lpstr>Sub-Systems</vt:lpstr>
      <vt:lpstr>Power Supply Circuit and TIVA Breakout</vt:lpstr>
      <vt:lpstr>DRV595</vt:lpstr>
      <vt:lpstr>Peltier Temperature Controller</vt:lpstr>
      <vt:lpstr>Tiva C and GUI</vt:lpstr>
      <vt:lpstr>IV Characteriser</vt:lpstr>
      <vt:lpstr>Testing Results</vt:lpstr>
      <vt:lpstr>Demo Details</vt:lpstr>
      <vt:lpstr>Future Scope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Temperature Controller and IV Characterizer Group Number: DD 16  Project Guide: Prof. Joseph John</dc:title>
  <dc:creator>Shashank OV</dc:creator>
  <cp:lastModifiedBy>Shashank OV</cp:lastModifiedBy>
  <cp:revision>25</cp:revision>
  <dcterms:created xsi:type="dcterms:W3CDTF">2017-04-07T04:22:14Z</dcterms:created>
  <dcterms:modified xsi:type="dcterms:W3CDTF">2017-04-07T07:45:49Z</dcterms:modified>
</cp:coreProperties>
</file>

<file path=docProps/thumbnail.jpeg>
</file>